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6" r:id="rId5"/>
    <p:sldId id="267" r:id="rId6"/>
    <p:sldId id="262" r:id="rId7"/>
    <p:sldId id="263" r:id="rId8"/>
    <p:sldId id="264" r:id="rId9"/>
    <p:sldId id="265" r:id="rId10"/>
    <p:sldId id="256" r:id="rId11"/>
    <p:sldId id="257" r:id="rId12"/>
    <p:sldId id="25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78" d="100"/>
          <a:sy n="78" d="100"/>
        </p:scale>
        <p:origin x="18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1B59-0252-430B-9A3C-1A81EE1E23CA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6A9DB-DBFA-4805-BCA8-2F42BCDF8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103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1B59-0252-430B-9A3C-1A81EE1E23CA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6A9DB-DBFA-4805-BCA8-2F42BCDF8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547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1B59-0252-430B-9A3C-1A81EE1E23CA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6A9DB-DBFA-4805-BCA8-2F42BCDF8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571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1B59-0252-430B-9A3C-1A81EE1E23CA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6A9DB-DBFA-4805-BCA8-2F42BCDF8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349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1B59-0252-430B-9A3C-1A81EE1E23CA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6A9DB-DBFA-4805-BCA8-2F42BCDF8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67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1B59-0252-430B-9A3C-1A81EE1E23CA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6A9DB-DBFA-4805-BCA8-2F42BCDF8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813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1B59-0252-430B-9A3C-1A81EE1E23CA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6A9DB-DBFA-4805-BCA8-2F42BCDF8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508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1B59-0252-430B-9A3C-1A81EE1E23CA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6A9DB-DBFA-4805-BCA8-2F42BCDF8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152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1B59-0252-430B-9A3C-1A81EE1E23CA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6A9DB-DBFA-4805-BCA8-2F42BCDF8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65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1B59-0252-430B-9A3C-1A81EE1E23CA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6A9DB-DBFA-4805-BCA8-2F42BCDF8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01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1B59-0252-430B-9A3C-1A81EE1E23CA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6A9DB-DBFA-4805-BCA8-2F42BCDF8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65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C31B59-0252-430B-9A3C-1A81EE1E23CA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F6A9DB-DBFA-4805-BCA8-2F42BCDF8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040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12192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975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12192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018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12192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351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12192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097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12192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541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12192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236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12192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345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12192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538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12192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69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12192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205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12192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564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12192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9117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jaz</dc:creator>
  <cp:lastModifiedBy>jaz</cp:lastModifiedBy>
  <cp:revision>5</cp:revision>
  <dcterms:created xsi:type="dcterms:W3CDTF">2023-07-05T14:10:28Z</dcterms:created>
  <dcterms:modified xsi:type="dcterms:W3CDTF">2023-07-07T10:10:59Z</dcterms:modified>
</cp:coreProperties>
</file>

<file path=docProps/thumbnail.jpeg>
</file>